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9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8508-4377-4C4C-8452-7A986B45AF6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640-ACAC-4F29-853B-88BFE8F6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2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7251"/>
          <a:stretch/>
        </p:blipFill>
        <p:spPr>
          <a:xfrm>
            <a:off x="838200" y="-7878"/>
            <a:ext cx="10515600" cy="686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2017-10-25T09:56:59Z</dcterms:created>
  <dcterms:modified xsi:type="dcterms:W3CDTF">2017-10-25T09:57:40Z</dcterms:modified>
</cp:coreProperties>
</file>